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BF96D5-806C-43E4-8DD0-78DD6DF510C9}" type="datetimeFigureOut">
              <a:rPr lang="es-ES" smtClean="0"/>
              <a:t>24/05/2020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E1A0D94-F059-4405-A064-0BECCB2628F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8009" y="2492896"/>
            <a:ext cx="8136904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bg2">
                    <a:lumMod val="50000"/>
                  </a:schemeClr>
                </a:solidFill>
                <a:latin typeface="Baskerville Old Face" panose="02020602080505020303" pitchFamily="18" charset="0"/>
              </a:rPr>
              <a:t>Acciones que te ayudarán en días de              pandemia </a:t>
            </a:r>
            <a:endParaRPr lang="es-ES" sz="3600" dirty="0">
              <a:solidFill>
                <a:schemeClr val="bg2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3849"/>
            <a:ext cx="1263413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549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88" y="1340768"/>
            <a:ext cx="7357223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5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1340768"/>
            <a:ext cx="7632848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38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33" y="1221757"/>
            <a:ext cx="7632848" cy="4727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06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96752"/>
            <a:ext cx="7729826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6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84" y="1052736"/>
            <a:ext cx="7616231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73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08720"/>
            <a:ext cx="8184046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88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68760"/>
            <a:ext cx="7909318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2736"/>
            <a:ext cx="7838318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63</TotalTime>
  <Words>8</Words>
  <Application>Microsoft Office PowerPoint</Application>
  <PresentationFormat>Presentación en pantalla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Transmisión de listas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MONTEVERDE</dc:creator>
  <cp:lastModifiedBy>Marlene</cp:lastModifiedBy>
  <cp:revision>10</cp:revision>
  <dcterms:created xsi:type="dcterms:W3CDTF">2020-05-21T00:51:47Z</dcterms:created>
  <dcterms:modified xsi:type="dcterms:W3CDTF">2020-05-24T20:50:59Z</dcterms:modified>
</cp:coreProperties>
</file>